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4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12858154-6C00-E492-4FAB-183F76BF422C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7BDCC83F-3164-137F-FFA2-A22AE16BEC5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E851A163-1939-928C-DEFA-688799E5FCD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[Count the number of names that start with letter 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7E311AFB-DEDB-CA22-4B40-C7D9894A5C0C}"/>
              </a:ext>
            </a:extLst>
          </p:cNvPr>
          <p:cNvSpPr/>
          <p:nvPr/>
        </p:nvSpPr>
        <p:spPr>
          <a:xfrm>
            <a:off x="5090634" y="10167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3E5A3-AC6A-BDAA-35B6-F8F4F68DF56F}"/>
              </a:ext>
            </a:extLst>
          </p:cNvPr>
          <p:cNvGrpSpPr/>
          <p:nvPr/>
        </p:nvGrpSpPr>
        <p:grpSpPr>
          <a:xfrm>
            <a:off x="4198260" y="2190403"/>
            <a:ext cx="3013910" cy="2353052"/>
            <a:chOff x="1924581" y="2995995"/>
            <a:chExt cx="1084610" cy="2242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5874B-7F2B-FEAF-9726-B683DA38DD7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 a sequence and create an array of names as per canvas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770061-F0B7-0992-BDA6-255EBC672A2F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50D2E5-BCD5-B73F-7B7C-AB66677C6C86}"/>
                </a:ext>
              </a:extLst>
            </p:cNvPr>
            <p:cNvSpPr/>
            <p:nvPr/>
          </p:nvSpPr>
          <p:spPr>
            <a:xfrm>
              <a:off x="1933850" y="436555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Go through each name in the array. Identify all the names that start with letter A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F97609-2E61-9AD4-9301-AE5763D582E1}"/>
                </a:ext>
              </a:extLst>
            </p:cNvPr>
            <p:cNvSpPr/>
            <p:nvPr/>
          </p:nvSpPr>
          <p:spPr>
            <a:xfrm>
              <a:off x="1933850" y="5035801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FF118F-9670-0F37-EEE9-8C6B1916FC20}"/>
              </a:ext>
            </a:extLst>
          </p:cNvPr>
          <p:cNvGrpSpPr/>
          <p:nvPr/>
        </p:nvGrpSpPr>
        <p:grpSpPr>
          <a:xfrm>
            <a:off x="4224017" y="4946639"/>
            <a:ext cx="298814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51A5C-02E5-E9B9-8E5E-B75678AC340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Count  the number of names with letter A and post the result on the screen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DD9488-DE97-84FE-1CEF-951C0E69A5F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5DD5BBBA-2022-3646-2077-D1BBC2B3DE0F}"/>
              </a:ext>
            </a:extLst>
          </p:cNvPr>
          <p:cNvSpPr/>
          <p:nvPr/>
        </p:nvSpPr>
        <p:spPr>
          <a:xfrm>
            <a:off x="5066374" y="6176265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7478D-6384-F9F3-9B9A-1310BA06A90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676299" y="1635499"/>
            <a:ext cx="16038" cy="55490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812342-5676-8F57-8F85-FCEF8DE5C0A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692334" y="3106655"/>
            <a:ext cx="25760" cy="52054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985A8-C5F6-6CA9-E72B-2B965BF82BB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718091" y="4543455"/>
            <a:ext cx="0" cy="4031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D09BF-4702-515D-61FE-8EE2A00D7D93}"/>
              </a:ext>
            </a:extLst>
          </p:cNvPr>
          <p:cNvCxnSpPr/>
          <p:nvPr/>
        </p:nvCxnSpPr>
        <p:spPr>
          <a:xfrm>
            <a:off x="5644463" y="5828883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[Count the number of names that start with letter A]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643964" y="1095342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2f4e3c30-7769-4768-9bf4-3f433c828c8c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136</Words>
  <Application>Microsoft Office PowerPoint</Application>
  <PresentationFormat>Widescreen</PresentationFormat>
  <Paragraphs>32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[Count the number of names that start with letter A]</vt:lpstr>
      <vt:lpstr>RobotPath: [Count the number of names that start with letter A]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John Owino</cp:lastModifiedBy>
  <cp:revision>15</cp:revision>
  <dcterms:created xsi:type="dcterms:W3CDTF">2019-07-19T20:10:24Z</dcterms:created>
  <dcterms:modified xsi:type="dcterms:W3CDTF">2023-06-16T02:33:31Z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2023-06-16T02:33:30Z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208f1ec4-b15f-4b43-ad65-d974ad88ca7d</vt:lpwstr>
  </property>
  <property fmtid="{D5CDD505-2E9C-101B-9397-08002B2CF9AE}" pid="9" name="MSIP_Label_6926a360-01f4-41de-a997-796697102599_ContentBits">
    <vt:lpwstr>2</vt:lpwstr>
  </property>
</Properties>
</file>